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8"/>
  </p:handoutMasterIdLst>
  <p:sldIdLst>
    <p:sldId id="256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Cardoso" userId="902a39c9-adbd-46f2-9705-36ebef1f069a" providerId="ADAL" clId="{350C451A-6C19-451B-B99A-58322D09D587}"/>
    <pc:docChg chg="undo custSel addSld delSld modSld">
      <pc:chgData name="Ana Cardoso" userId="902a39c9-adbd-46f2-9705-36ebef1f069a" providerId="ADAL" clId="{350C451A-6C19-451B-B99A-58322D09D587}" dt="2023-02-09T12:02:40.855" v="53" actId="20577"/>
      <pc:docMkLst>
        <pc:docMk/>
      </pc:docMkLst>
      <pc:sldChg chg="modSp mod">
        <pc:chgData name="Ana Cardoso" userId="902a39c9-adbd-46f2-9705-36ebef1f069a" providerId="ADAL" clId="{350C451A-6C19-451B-B99A-58322D09D587}" dt="2023-01-24T10:53:18.712" v="30" actId="20577"/>
        <pc:sldMkLst>
          <pc:docMk/>
          <pc:sldMk cId="2885749544" sldId="256"/>
        </pc:sldMkLst>
        <pc:spChg chg="mod">
          <ac:chgData name="Ana Cardoso" userId="902a39c9-adbd-46f2-9705-36ebef1f069a" providerId="ADAL" clId="{350C451A-6C19-451B-B99A-58322D09D587}" dt="2023-01-24T10:53:00.754" v="4" actId="20577"/>
          <ac:spMkLst>
            <pc:docMk/>
            <pc:sldMk cId="2885749544" sldId="256"/>
            <ac:spMk id="4" creationId="{00000000-0000-0000-0000-000000000000}"/>
          </ac:spMkLst>
        </pc:spChg>
        <pc:spChg chg="mod">
          <ac:chgData name="Ana Cardoso" userId="902a39c9-adbd-46f2-9705-36ebef1f069a" providerId="ADAL" clId="{350C451A-6C19-451B-B99A-58322D09D587}" dt="2023-01-24T10:53:18.712" v="30" actId="20577"/>
          <ac:spMkLst>
            <pc:docMk/>
            <pc:sldMk cId="2885749544" sldId="256"/>
            <ac:spMk id="6" creationId="{00000000-0000-0000-0000-000000000000}"/>
          </ac:spMkLst>
        </pc:spChg>
      </pc:sldChg>
      <pc:sldChg chg="add del">
        <pc:chgData name="Ana Cardoso" userId="902a39c9-adbd-46f2-9705-36ebef1f069a" providerId="ADAL" clId="{350C451A-6C19-451B-B99A-58322D09D587}" dt="2023-01-24T10:54:03.954" v="34" actId="47"/>
        <pc:sldMkLst>
          <pc:docMk/>
          <pc:sldMk cId="2536659768" sldId="257"/>
        </pc:sldMkLst>
      </pc:sldChg>
      <pc:sldChg chg="modSp mod">
        <pc:chgData name="Ana Cardoso" userId="902a39c9-adbd-46f2-9705-36ebef1f069a" providerId="ADAL" clId="{350C451A-6C19-451B-B99A-58322D09D587}" dt="2023-02-09T12:02:40.855" v="53" actId="20577"/>
        <pc:sldMkLst>
          <pc:docMk/>
          <pc:sldMk cId="3086380486" sldId="259"/>
        </pc:sldMkLst>
        <pc:spChg chg="mod">
          <ac:chgData name="Ana Cardoso" userId="902a39c9-adbd-46f2-9705-36ebef1f069a" providerId="ADAL" clId="{350C451A-6C19-451B-B99A-58322D09D587}" dt="2023-02-09T12:02:20.494" v="41" actId="20577"/>
          <ac:spMkLst>
            <pc:docMk/>
            <pc:sldMk cId="3086380486" sldId="259"/>
            <ac:spMk id="2" creationId="{00000000-0000-0000-0000-000000000000}"/>
          </ac:spMkLst>
        </pc:spChg>
        <pc:spChg chg="mod">
          <ac:chgData name="Ana Cardoso" userId="902a39c9-adbd-46f2-9705-36ebef1f069a" providerId="ADAL" clId="{350C451A-6C19-451B-B99A-58322D09D587}" dt="2023-02-09T12:02:40.855" v="53" actId="20577"/>
          <ac:spMkLst>
            <pc:docMk/>
            <pc:sldMk cId="3086380486" sldId="259"/>
            <ac:spMk id="3" creationId="{00000000-0000-0000-0000-000000000000}"/>
          </ac:spMkLst>
        </pc:spChg>
      </pc:sldChg>
      <pc:sldChg chg="del">
        <pc:chgData name="Ana Cardoso" userId="902a39c9-adbd-46f2-9705-36ebef1f069a" providerId="ADAL" clId="{350C451A-6C19-451B-B99A-58322D09D587}" dt="2023-01-24T10:53:51.971" v="31" actId="47"/>
        <pc:sldMkLst>
          <pc:docMk/>
          <pc:sldMk cId="465704332" sldId="26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16B931-40A0-4265-8435-91D7F2FF9168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FECF4-D576-4CD7-AC5C-0F71B70AD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6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4" t="58360"/>
          <a:stretch/>
        </p:blipFill>
        <p:spPr>
          <a:xfrm>
            <a:off x="186267" y="508000"/>
            <a:ext cx="4236777" cy="1117600"/>
          </a:xfrm>
          <a:prstGeom prst="rect">
            <a:avLst/>
          </a:prstGeom>
        </p:spPr>
      </p:pic>
      <p:pic>
        <p:nvPicPr>
          <p:cNvPr id="37" name="Picture 2" descr="Î Î»Î­Î³Î¼Î±ÏÎ¿Ï, Î£ÏÏÎ¼Î±ÏÏÏÎ»ÎµÎ³Î¼Î±, ÎÎ½Î¿Î¾ÎµÎ¯Î´ÏÏÎ¿ Î¡Î¬Î²Î´Î¿ÏÏ"/>
          <p:cNvPicPr>
            <a:picLocks noChangeAspect="1" noChangeArrowheads="1"/>
          </p:cNvPicPr>
          <p:nvPr userDrawn="1"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42" t="28601" r="589" b="43751"/>
          <a:stretch/>
        </p:blipFill>
        <p:spPr bwMode="auto">
          <a:xfrm>
            <a:off x="8152108" y="2324746"/>
            <a:ext cx="3983065" cy="2247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Î Î»Î­Î³Î¼Î±ÏÎ¿Ï, Î£ÏÏÎ¼Î±ÏÏÏÎ»ÎµÎ³Î¼Î±, ÎÎ½Î¿Î¾ÎµÎ¯Î´ÏÏÎ¿ Î¡Î¬Î²Î´Î¿ÏÏ"/>
          <p:cNvPicPr>
            <a:picLocks noChangeAspect="1" noChangeArrowheads="1"/>
          </p:cNvPicPr>
          <p:nvPr userDrawn="1"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" t="56821" r="66945" b="16293"/>
          <a:stretch/>
        </p:blipFill>
        <p:spPr bwMode="auto">
          <a:xfrm>
            <a:off x="77492" y="4618495"/>
            <a:ext cx="3967566" cy="218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Î Î»Î­Î³Î¼Î±ÏÎ¿Ï, Î£ÏÏÎ¼Î±ÏÏÏÎ»ÎµÎ³Î¼Î±, ÎÎ½Î¿Î¾ÎµÎ¯Î´ÏÏÎ¿ Î¡Î¬Î²Î´Î¿ÏÏ"/>
          <p:cNvPicPr>
            <a:picLocks noChangeAspect="1" noChangeArrowheads="1"/>
          </p:cNvPicPr>
          <p:nvPr userDrawn="1"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97" t="381" r="33131" b="72352"/>
          <a:stretch/>
        </p:blipFill>
        <p:spPr bwMode="auto">
          <a:xfrm>
            <a:off x="4122548" y="46494"/>
            <a:ext cx="3983066" cy="2216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Î Î»Î­Î³Î¼Î±ÏÎ¿Ï, Î£ÏÏÎ¼Î±ÏÏÏÎ»ÎµÎ³Î¼Î±, ÎÎ½Î¿Î¾ÎµÎ¯Î´ÏÏÎ¿ Î¡Î¬Î²Î´Î¿ÏÏ"/>
          <p:cNvPicPr>
            <a:picLocks noChangeAspect="1" noChangeArrowheads="1"/>
          </p:cNvPicPr>
          <p:nvPr userDrawn="1"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" t="28601" r="33871" b="43751"/>
          <a:stretch/>
        </p:blipFill>
        <p:spPr bwMode="auto">
          <a:xfrm>
            <a:off x="77492" y="2322166"/>
            <a:ext cx="8012623" cy="2247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Î Î»Î­Î³Î¼Î±ÏÎ¿Ï, Î£ÏÏÎ¼Î±ÏÏÏÎ»ÎµÎ³Î¼Î±, ÎÎ½Î¿Î¾ÎµÎ¯Î´ÏÏÎ¿ Î¡Î¬Î²Î´Î¿ÏÏ"/>
          <p:cNvPicPr>
            <a:picLocks noChangeAspect="1" noChangeArrowheads="1"/>
          </p:cNvPicPr>
          <p:nvPr userDrawn="1"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57" t="56821" r="33874" b="16293"/>
          <a:stretch/>
        </p:blipFill>
        <p:spPr bwMode="auto">
          <a:xfrm>
            <a:off x="4091553" y="4626244"/>
            <a:ext cx="3983063" cy="218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Rectangle 41"/>
          <p:cNvSpPr/>
          <p:nvPr userDrawn="1"/>
        </p:nvSpPr>
        <p:spPr>
          <a:xfrm>
            <a:off x="72427" y="2317689"/>
            <a:ext cx="8009255" cy="2255859"/>
          </a:xfrm>
          <a:prstGeom prst="rect">
            <a:avLst/>
          </a:prstGeom>
          <a:solidFill>
            <a:srgbClr val="CCD344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5" name="Picture 2" descr="Î Î»Î­Î³Î¼Î±ÏÎ¿Ï, Î£ÏÏÎ¼Î±ÏÏÏÎ»ÎµÎ³Î¼Î±, ÎÎ½Î¿Î¾ÎµÎ¯Î´ÏÏÎ¿ Î¡Î¬Î²Î´Î¿ÏÏ"/>
          <p:cNvPicPr>
            <a:picLocks noChangeAspect="1" noChangeArrowheads="1"/>
          </p:cNvPicPr>
          <p:nvPr userDrawn="1"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42" t="381" r="589" b="72352"/>
          <a:stretch/>
        </p:blipFill>
        <p:spPr bwMode="auto">
          <a:xfrm>
            <a:off x="8152108" y="46495"/>
            <a:ext cx="3983065" cy="2216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Image result for eu horizon 2020"/>
          <p:cNvPicPr>
            <a:picLocks noChangeAspect="1" noChangeArrowheads="1"/>
          </p:cNvPicPr>
          <p:nvPr userDrawn="1"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70"/>
          <a:stretch/>
        </p:blipFill>
        <p:spPr bwMode="auto">
          <a:xfrm>
            <a:off x="8285340" y="5956793"/>
            <a:ext cx="3751912" cy="880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47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1" t="3185" r="22726" b="39879"/>
          <a:stretch/>
        </p:blipFill>
        <p:spPr>
          <a:xfrm>
            <a:off x="9042399" y="4859345"/>
            <a:ext cx="2133602" cy="127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045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25DE-A631-42E4-B175-E6EF8869B6A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285A-3B38-4B42-9E2D-EA43BFFAF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9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25DE-A631-42E4-B175-E6EF8869B6A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285A-3B38-4B42-9E2D-EA43BFFAF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76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25DE-A631-42E4-B175-E6EF8869B6A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285A-3B38-4B42-9E2D-EA43BFFAF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6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27773" y="2369126"/>
            <a:ext cx="11949341" cy="438242"/>
          </a:xfrm>
          <a:prstGeom prst="rect">
            <a:avLst/>
          </a:prstGeom>
          <a:solidFill>
            <a:srgbClr val="D9D9D9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4" t="58360" r="10151"/>
          <a:stretch/>
        </p:blipFill>
        <p:spPr>
          <a:xfrm>
            <a:off x="10242154" y="6278749"/>
            <a:ext cx="1949846" cy="579251"/>
          </a:xfrm>
          <a:prstGeom prst="rect">
            <a:avLst/>
          </a:prstGeom>
        </p:spPr>
      </p:pic>
      <p:pic>
        <p:nvPicPr>
          <p:cNvPr id="9" name="Picture 2" descr="Î Î»Î­Î³Î¼Î±ÏÎ¿Ï, Î£ÏÏÎ¼Î±ÏÏÏÎ»ÎµÎ³Î¼Î±, ÎÎ½Î¿Î¾ÎµÎ¯Î´ÏÏÎ¿ Î¡Î¬Î²Î´Î¿ÏÏ"/>
          <p:cNvPicPr>
            <a:picLocks noChangeAspect="1" noChangeArrowheads="1"/>
          </p:cNvPicPr>
          <p:nvPr userDrawn="1"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" t="28601" r="1636" b="43751"/>
          <a:stretch/>
        </p:blipFill>
        <p:spPr bwMode="auto">
          <a:xfrm>
            <a:off x="124562" y="124690"/>
            <a:ext cx="11942618" cy="2247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123568" y="117958"/>
            <a:ext cx="11944607" cy="2255859"/>
          </a:xfrm>
          <a:prstGeom prst="rect">
            <a:avLst/>
          </a:prstGeom>
          <a:solidFill>
            <a:srgbClr val="CCD344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126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Î Î»Î­Î³Î¼Î±ÏÎ¿Ï, Î£ÏÏÎ¼Î±ÏÏÏÎ»ÎµÎ³Î¼Î±, ÎÎ½Î¿Î¾ÎµÎ¯Î´ÏÏÎ¿ Î¡Î¬Î²Î´Î¿ÏÏ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7" t="182" r="64091" b="15325"/>
          <a:stretch/>
        </p:blipFill>
        <p:spPr bwMode="auto">
          <a:xfrm>
            <a:off x="1925049" y="-1633"/>
            <a:ext cx="2951749" cy="6867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Diamond 6"/>
          <p:cNvSpPr/>
          <p:nvPr userDrawn="1"/>
        </p:nvSpPr>
        <p:spPr>
          <a:xfrm>
            <a:off x="761996" y="665745"/>
            <a:ext cx="5220000" cy="5220000"/>
          </a:xfrm>
          <a:prstGeom prst="diamond">
            <a:avLst/>
          </a:prstGeom>
          <a:solidFill>
            <a:srgbClr val="D9D9D9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iamond 7"/>
          <p:cNvSpPr/>
          <p:nvPr userDrawn="1"/>
        </p:nvSpPr>
        <p:spPr>
          <a:xfrm>
            <a:off x="1211996" y="1138988"/>
            <a:ext cx="4320000" cy="4320000"/>
          </a:xfrm>
          <a:prstGeom prst="diamond">
            <a:avLst/>
          </a:prstGeom>
          <a:solidFill>
            <a:srgbClr val="CCD344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4" t="3185" r="6186" b="5620"/>
          <a:stretch/>
        </p:blipFill>
        <p:spPr>
          <a:xfrm>
            <a:off x="8662737" y="4810849"/>
            <a:ext cx="3497179" cy="204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892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34014" y="917565"/>
            <a:ext cx="11944800" cy="133442"/>
          </a:xfrm>
          <a:prstGeom prst="rect">
            <a:avLst/>
          </a:prstGeom>
          <a:solidFill>
            <a:srgbClr val="D9D9D9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4" t="58360" r="10151"/>
          <a:stretch/>
        </p:blipFill>
        <p:spPr>
          <a:xfrm>
            <a:off x="141552" y="6278749"/>
            <a:ext cx="1949846" cy="579251"/>
          </a:xfrm>
          <a:prstGeom prst="rect">
            <a:avLst/>
          </a:prstGeom>
        </p:spPr>
      </p:pic>
      <p:pic>
        <p:nvPicPr>
          <p:cNvPr id="10" name="Picture 2" descr="Î Î»Î­Î³Î¼Î±ÏÎ¿Ï, Î£ÏÏÎ¼Î±ÏÏÏÎ»ÎµÎ³Î¼Î±, ÎÎ½Î¿Î¾ÎµÎ¯Î´ÏÏÎ¿ Î¡Î¬Î²Î´Î¿ÏÏ"/>
          <p:cNvPicPr>
            <a:picLocks noChangeAspect="1" noChangeArrowheads="1"/>
          </p:cNvPicPr>
          <p:nvPr userDrawn="1"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" t="28602" r="1636" b="62789"/>
          <a:stretch/>
        </p:blipFill>
        <p:spPr bwMode="auto">
          <a:xfrm>
            <a:off x="135813" y="215072"/>
            <a:ext cx="11942618" cy="699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135813" y="215756"/>
            <a:ext cx="11944607" cy="698400"/>
          </a:xfrm>
          <a:prstGeom prst="rect">
            <a:avLst/>
          </a:prstGeom>
          <a:solidFill>
            <a:srgbClr val="CCD344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1536587" y="6189785"/>
            <a:ext cx="590327" cy="682283"/>
          </a:xfrm>
          <a:prstGeom prst="rect">
            <a:avLst/>
          </a:prstGeom>
          <a:solidFill>
            <a:srgbClr val="CCD344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Slide Number Placeholder 4"/>
          <p:cNvSpPr txBox="1">
            <a:spLocks/>
          </p:cNvSpPr>
          <p:nvPr userDrawn="1"/>
        </p:nvSpPr>
        <p:spPr>
          <a:xfrm>
            <a:off x="929381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479285A-3B38-4B42-9E2D-EA43BFFAF4F3}" type="slidenum">
              <a:rPr lang="en-US" sz="2600" smtClean="0">
                <a:solidFill>
                  <a:schemeClr val="bg1"/>
                </a:solidFill>
                <a:latin typeface="+mj-lt"/>
              </a:rPr>
              <a:pPr/>
              <a:t>‹#›</a:t>
            </a:fld>
            <a:endParaRPr lang="en-US" sz="2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60140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4" t="4168" b="5530"/>
          <a:stretch/>
        </p:blipFill>
        <p:spPr>
          <a:xfrm>
            <a:off x="288760" y="128336"/>
            <a:ext cx="3673642" cy="2101516"/>
          </a:xfrm>
          <a:prstGeom prst="rect">
            <a:avLst/>
          </a:prstGeom>
        </p:spPr>
      </p:pic>
      <p:pic>
        <p:nvPicPr>
          <p:cNvPr id="44" name="Picture 2" descr="Î Î»Î­Î³Î¼Î±ÏÎ¿Ï, Î£ÏÏÎ¼Î±ÏÏÏÎ»ÎµÎ³Î¼Î±, ÎÎ½Î¿Î¾ÎµÎ¯Î´ÏÏÎ¿ Î¡Î¬Î²Î´Î¿ÏÏ"/>
          <p:cNvPicPr>
            <a:picLocks noChangeAspect="1" noChangeArrowheads="1"/>
          </p:cNvPicPr>
          <p:nvPr userDrawn="1"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97" t="381" r="33131" b="72352"/>
          <a:stretch/>
        </p:blipFill>
        <p:spPr bwMode="auto">
          <a:xfrm>
            <a:off x="4122548" y="46494"/>
            <a:ext cx="3983066" cy="2216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Î Î»Î­Î³Î¼Î±ÏÎ¿Ï, Î£ÏÏÎ¼Î±ÏÏÏÎ»ÎµÎ³Î¼Î±, ÎÎ½Î¿Î¾ÎµÎ¯Î´ÏÏÎ¿ Î¡Î¬Î²Î´Î¿ÏÏ"/>
          <p:cNvPicPr>
            <a:picLocks noChangeAspect="1" noChangeArrowheads="1"/>
          </p:cNvPicPr>
          <p:nvPr userDrawn="1"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" t="28601" r="67069" b="43751"/>
          <a:stretch/>
        </p:blipFill>
        <p:spPr bwMode="auto">
          <a:xfrm>
            <a:off x="77492" y="2322166"/>
            <a:ext cx="3965119" cy="2247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Î Î»Î­Î³Î¼Î±ÏÎ¿Ï, Î£ÏÏÎ¼Î±ÏÏÏÎ»ÎµÎ³Î¼Î±, ÎÎ½Î¿Î¾ÎµÎ¯Î´ÏÏÎ¿ Î¡Î¬Î²Î´Î¿ÏÏ"/>
          <p:cNvPicPr>
            <a:picLocks noChangeAspect="1" noChangeArrowheads="1"/>
          </p:cNvPicPr>
          <p:nvPr userDrawn="1"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57" t="56821" r="33874" b="16293"/>
          <a:stretch/>
        </p:blipFill>
        <p:spPr bwMode="auto">
          <a:xfrm>
            <a:off x="4091553" y="4626244"/>
            <a:ext cx="3983063" cy="218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 descr="Image result for eu horizon 2020"/>
          <p:cNvPicPr>
            <a:picLocks noChangeAspect="1" noChangeArrowheads="1"/>
          </p:cNvPicPr>
          <p:nvPr userDrawn="1"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70"/>
          <a:stretch/>
        </p:blipFill>
        <p:spPr bwMode="auto">
          <a:xfrm>
            <a:off x="8229213" y="5889659"/>
            <a:ext cx="3751912" cy="880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TextBox 47"/>
          <p:cNvSpPr txBox="1"/>
          <p:nvPr userDrawn="1"/>
        </p:nvSpPr>
        <p:spPr>
          <a:xfrm>
            <a:off x="8114591" y="4636291"/>
            <a:ext cx="39811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This project has received funding from the Industrial Technologies 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Advanced Materials and Nanotechnologie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 under the European Union’s Horizon 2020 innovation programme under the grand agreement number 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814552.</a:t>
            </a:r>
          </a:p>
        </p:txBody>
      </p:sp>
      <p:pic>
        <p:nvPicPr>
          <p:cNvPr id="49" name="Picture 2" descr="Î Î»Î­Î³Î¼Î±ÏÎ¿Ï, Î£ÏÏÎ¼Î±ÏÏÏÎ»ÎµÎ³Î¼Î±, ÎÎ½Î¿Î¾ÎµÎ¯Î´ÏÏÎ¿ Î¡Î¬Î²Î´Î¿ÏÏ"/>
          <p:cNvPicPr>
            <a:picLocks noChangeAspect="1" noChangeArrowheads="1"/>
          </p:cNvPicPr>
          <p:nvPr userDrawn="1"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04" t="28601" r="906" b="43751"/>
          <a:stretch/>
        </p:blipFill>
        <p:spPr bwMode="auto">
          <a:xfrm>
            <a:off x="4106778" y="2330187"/>
            <a:ext cx="8021053" cy="2247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Rectangle 49"/>
          <p:cNvSpPr/>
          <p:nvPr userDrawn="1"/>
        </p:nvSpPr>
        <p:spPr>
          <a:xfrm>
            <a:off x="4111853" y="2320213"/>
            <a:ext cx="8015979" cy="2251786"/>
          </a:xfrm>
          <a:prstGeom prst="rect">
            <a:avLst/>
          </a:prstGeom>
          <a:solidFill>
            <a:srgbClr val="CCD344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2" name="Picture 2" descr="Î Î»Î­Î³Î¼Î±ÏÎ¿Ï, Î£ÏÏÎ¼Î±ÏÏÏÎ»ÎµÎ³Î¼Î±, ÎÎ½Î¿Î¾ÎµÎ¯Î´ÏÏÎ¿ Î¡Î¬Î²Î´Î¿ÏÏ"/>
          <p:cNvPicPr>
            <a:picLocks noChangeAspect="1" noChangeArrowheads="1"/>
          </p:cNvPicPr>
          <p:nvPr userDrawn="1"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42" t="381" r="589" b="72352"/>
          <a:stretch/>
        </p:blipFill>
        <p:spPr bwMode="auto">
          <a:xfrm>
            <a:off x="8152108" y="46495"/>
            <a:ext cx="3983065" cy="2216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Î Î»Î­Î³Î¼Î±ÏÎ¿Ï, Î£ÏÏÎ¼Î±ÏÏÏÎ»ÎµÎ³Î¼Î±, ÎÎ½Î¿Î¾ÎµÎ¯Î´ÏÏÎ¿ Î¡Î¬Î²Î´Î¿ÏÏ"/>
          <p:cNvPicPr>
            <a:picLocks noChangeAspect="1" noChangeArrowheads="1"/>
          </p:cNvPicPr>
          <p:nvPr userDrawn="1"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" t="56821" r="66945" b="16293"/>
          <a:stretch/>
        </p:blipFill>
        <p:spPr bwMode="auto">
          <a:xfrm>
            <a:off x="77492" y="4618495"/>
            <a:ext cx="3967566" cy="218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238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25DE-A631-42E4-B175-E6EF8869B6A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285A-3B38-4B42-9E2D-EA43BFFAF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088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25DE-A631-42E4-B175-E6EF8869B6A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285A-3B38-4B42-9E2D-EA43BFFAF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2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25DE-A631-42E4-B175-E6EF8869B6A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285A-3B38-4B42-9E2D-EA43BFFAF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30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25DE-A631-42E4-B175-E6EF8869B6A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285A-3B38-4B42-9E2D-EA43BFFAF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30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425DE-A631-42E4-B175-E6EF8869B6A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9285A-3B38-4B42-9E2D-EA43BFFAF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02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2" r:id="rId4"/>
    <p:sldLayoutId id="2147483653" r:id="rId5"/>
    <p:sldLayoutId id="2147483654" r:id="rId6"/>
    <p:sldLayoutId id="2147483655" r:id="rId7"/>
    <p:sldLayoutId id="2147483662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220131" y="2624667"/>
            <a:ext cx="7518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Title</a:t>
            </a:r>
          </a:p>
        </p:txBody>
      </p:sp>
      <p:sp>
        <p:nvSpPr>
          <p:cNvPr id="5" name="TextBox 4"/>
          <p:cNvSpPr txBox="1"/>
          <p:nvPr/>
        </p:nvSpPr>
        <p:spPr>
          <a:xfrm flipH="1">
            <a:off x="253996" y="3471334"/>
            <a:ext cx="8263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Name 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ǀ 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Company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313395" y="1474653"/>
            <a:ext cx="3505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11-12 May 2023</a:t>
            </a:r>
          </a:p>
        </p:txBody>
      </p:sp>
    </p:spTree>
    <p:extLst>
      <p:ext uri="{BB962C8B-B14F-4D97-AF65-F5344CB8AC3E}">
        <p14:creationId xmlns:p14="http://schemas.microsoft.com/office/powerpoint/2010/main" val="2885749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5859" y="2310064"/>
            <a:ext cx="339227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01</a:t>
            </a:r>
          </a:p>
          <a:p>
            <a:pPr algn="ctr"/>
            <a:r>
              <a:rPr lang="en-US" sz="4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650356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31226" y="172704"/>
            <a:ext cx="54677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entury Gothic" panose="020B0502020202020204" pitchFamily="34" charset="0"/>
              </a:rPr>
              <a:t>Title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4494" y="1804122"/>
            <a:ext cx="370838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Title 1</a:t>
            </a:r>
          </a:p>
          <a:p>
            <a:pPr marL="534988" indent="-304800">
              <a:buClr>
                <a:srgbClr val="CCD344"/>
              </a:buClr>
              <a:buSzPct val="98000"/>
              <a:buFont typeface="Arial" panose="020B0604020202020204" pitchFamily="34" charset="0"/>
              <a:buChar char="•"/>
              <a:tabLst>
                <a:tab pos="633413" algn="l"/>
              </a:tabLst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 Subtitle 1</a:t>
            </a:r>
          </a:p>
          <a:p>
            <a:pPr marL="534988" indent="-304800">
              <a:buClr>
                <a:srgbClr val="CCD344"/>
              </a:buClr>
              <a:buSzPct val="98000"/>
              <a:buFont typeface="Arial" panose="020B0604020202020204" pitchFamily="34" charset="0"/>
              <a:buChar char="•"/>
              <a:tabLst>
                <a:tab pos="633413" algn="l"/>
              </a:tabLst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 Subtitle 2</a:t>
            </a:r>
          </a:p>
          <a:p>
            <a:pPr marL="1252538" indent="-268288">
              <a:buClr>
                <a:schemeClr val="bg1">
                  <a:lumMod val="65000"/>
                </a:schemeClr>
              </a:buClr>
              <a:buSzPct val="98000"/>
              <a:buFont typeface="Century Gothic" panose="020B0502020202020204" pitchFamily="34" charset="0"/>
              <a:buChar char="-"/>
              <a:tabLst>
                <a:tab pos="801688" algn="l"/>
                <a:tab pos="1168400" algn="l"/>
              </a:tabLst>
            </a:pPr>
            <a:r>
              <a:rPr lang="en-US" sz="280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Subtitle </a:t>
            </a:r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2</a:t>
            </a:r>
            <a:r>
              <a:rPr lang="en-US" sz="280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.1    </a:t>
            </a:r>
            <a:endParaRPr lang="en-US" sz="2800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  <a:p>
            <a:pPr marL="230188">
              <a:buClr>
                <a:srgbClr val="CCD344"/>
              </a:buClr>
              <a:tabLst>
                <a:tab pos="633413" algn="l"/>
              </a:tabLst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    </a:t>
            </a:r>
            <a:endParaRPr lang="en-US" sz="3200" dirty="0">
              <a:solidFill>
                <a:srgbClr val="CCD344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380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5e94ba8-06f2-464a-976b-09a63c8d55f3">
      <Terms xmlns="http://schemas.microsoft.com/office/infopath/2007/PartnerControls"/>
    </lcf76f155ced4ddcb4097134ff3c332f>
    <TaxCatchAll xmlns="3dabffc9-16c3-42ec-b1e5-4cb70145edd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159CDD35C3154B853C14A5973D9177" ma:contentTypeVersion="16" ma:contentTypeDescription="Create a new document." ma:contentTypeScope="" ma:versionID="66b1b83fc5adb6a9da34be72e9ef9b98">
  <xsd:schema xmlns:xsd="http://www.w3.org/2001/XMLSchema" xmlns:xs="http://www.w3.org/2001/XMLSchema" xmlns:p="http://schemas.microsoft.com/office/2006/metadata/properties" xmlns:ns2="95e94ba8-06f2-464a-976b-09a63c8d55f3" xmlns:ns3="3dabffc9-16c3-42ec-b1e5-4cb70145edd7" targetNamespace="http://schemas.microsoft.com/office/2006/metadata/properties" ma:root="true" ma:fieldsID="90ea53eb8438d3dfef9cdd78bb7ddbd4" ns2:_="" ns3:_="">
    <xsd:import namespace="95e94ba8-06f2-464a-976b-09a63c8d55f3"/>
    <xsd:import namespace="3dabffc9-16c3-42ec-b1e5-4cb70145ed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e94ba8-06f2-464a-976b-09a63c8d55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a892be2-1788-4ce5-99d9-ce25f50c503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abffc9-16c3-42ec-b1e5-4cb70145edd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4a7aa7c-14f4-4404-ba28-fbb1631da0b2}" ma:internalName="TaxCatchAll" ma:showField="CatchAllData" ma:web="3dabffc9-16c3-42ec-b1e5-4cb70145edd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021FCA-5A63-43F9-9DB5-0712FAD1B0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D7FE03-25A1-4500-8826-026B8BB2656E}">
  <ds:schemaRefs>
    <ds:schemaRef ds:uri="http://schemas.microsoft.com/office/2006/metadata/properties"/>
    <ds:schemaRef ds:uri="http://schemas.microsoft.com/office/infopath/2007/PartnerControls"/>
    <ds:schemaRef ds:uri="95e94ba8-06f2-464a-976b-09a63c8d55f3"/>
    <ds:schemaRef ds:uri="3dabffc9-16c3-42ec-b1e5-4cb70145edd7"/>
  </ds:schemaRefs>
</ds:datastoreItem>
</file>

<file path=customXml/itemProps3.xml><?xml version="1.0" encoding="utf-8"?>
<ds:datastoreItem xmlns:ds="http://schemas.openxmlformats.org/officeDocument/2006/customXml" ds:itemID="{E0CDF22C-13DF-490C-99EA-BC17C7AC2B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e94ba8-06f2-464a-976b-09a63c8d55f3"/>
    <ds:schemaRef ds:uri="3dabffc9-16c3-42ec-b1e5-4cb70145ed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Cambria</vt:lpstr>
      <vt:lpstr>Century Gothic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Marinella</dc:creator>
  <cp:lastModifiedBy>Ana Cardoso</cp:lastModifiedBy>
  <cp:revision>6</cp:revision>
  <dcterms:created xsi:type="dcterms:W3CDTF">2019-01-18T10:38:29Z</dcterms:created>
  <dcterms:modified xsi:type="dcterms:W3CDTF">2023-02-09T12:02:42Z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0x0101000C159CDD35C3154B853C14A5973D9177</vt:lpwstr>
  </property>
  <property fmtid="{D5CDD505-2E9C-101B-9397-08002B2CF9AE}" pid="3" name="MediaServiceImageTags">
    <vt:lpwstr/>
  </property>
</Properties>
</file>